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</p:sldIdLst>
  <p:sldSz cx="9906000" cy="6858000" type="A4"/>
  <p:notesSz cx="9939338" cy="68072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8E41"/>
    <a:srgbClr val="F7F9F8"/>
    <a:srgbClr val="FFFFFF"/>
    <a:srgbClr val="F5F6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4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82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175A8-C5FD-4E3C-81B4-0FCC66D089F9}" type="datetimeFigureOut">
              <a:rPr lang="ko-KR" altLang="en-US" smtClean="0"/>
              <a:t>2019-09-09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7277-643D-418B-B222-D6C47F1BCB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6156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175A8-C5FD-4E3C-81B4-0FCC66D089F9}" type="datetimeFigureOut">
              <a:rPr lang="ko-KR" altLang="en-US" smtClean="0"/>
              <a:t>2019-09-09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7277-643D-418B-B222-D6C47F1BCB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6240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175A8-C5FD-4E3C-81B4-0FCC66D089F9}" type="datetimeFigureOut">
              <a:rPr lang="ko-KR" altLang="en-US" smtClean="0"/>
              <a:t>2019-09-09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7277-643D-418B-B222-D6C47F1BCB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555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175A8-C5FD-4E3C-81B4-0FCC66D089F9}" type="datetimeFigureOut">
              <a:rPr lang="ko-KR" altLang="en-US" smtClean="0"/>
              <a:t>2019-09-09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7277-643D-418B-B222-D6C47F1BCB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4995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175A8-C5FD-4E3C-81B4-0FCC66D089F9}" type="datetimeFigureOut">
              <a:rPr lang="ko-KR" altLang="en-US" smtClean="0"/>
              <a:t>2019-09-09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7277-643D-418B-B222-D6C47F1BCB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4703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175A8-C5FD-4E3C-81B4-0FCC66D089F9}" type="datetimeFigureOut">
              <a:rPr lang="ko-KR" altLang="en-US" smtClean="0"/>
              <a:t>2019-09-09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7277-643D-418B-B222-D6C47F1BCB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2526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175A8-C5FD-4E3C-81B4-0FCC66D089F9}" type="datetimeFigureOut">
              <a:rPr lang="ko-KR" altLang="en-US" smtClean="0"/>
              <a:t>2019-09-09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7277-643D-418B-B222-D6C47F1BCB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6365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175A8-C5FD-4E3C-81B4-0FCC66D089F9}" type="datetimeFigureOut">
              <a:rPr lang="ko-KR" altLang="en-US" smtClean="0"/>
              <a:t>2019-09-09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7277-643D-418B-B222-D6C47F1BCB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2991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175A8-C5FD-4E3C-81B4-0FCC66D089F9}" type="datetimeFigureOut">
              <a:rPr lang="ko-KR" altLang="en-US" smtClean="0"/>
              <a:t>2019-09-09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7277-643D-418B-B222-D6C47F1BCB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2211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175A8-C5FD-4E3C-81B4-0FCC66D089F9}" type="datetimeFigureOut">
              <a:rPr lang="ko-KR" altLang="en-US" smtClean="0"/>
              <a:t>2019-09-09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7277-643D-418B-B222-D6C47F1BCB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4324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175A8-C5FD-4E3C-81B4-0FCC66D089F9}" type="datetimeFigureOut">
              <a:rPr lang="ko-KR" altLang="en-US" smtClean="0"/>
              <a:t>2019-09-09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7277-643D-418B-B222-D6C47F1BCB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1766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175A8-C5FD-4E3C-81B4-0FCC66D089F9}" type="datetimeFigureOut">
              <a:rPr lang="ko-KR" altLang="en-US" smtClean="0"/>
              <a:t>2019-09-09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87277-643D-418B-B222-D6C47F1BCB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719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jp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jpe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그룹 85"/>
          <p:cNvGrpSpPr/>
          <p:nvPr/>
        </p:nvGrpSpPr>
        <p:grpSpPr>
          <a:xfrm>
            <a:off x="2590338" y="3304947"/>
            <a:ext cx="2914973" cy="3530801"/>
            <a:chOff x="2030529" y="3029344"/>
            <a:chExt cx="3499030" cy="3744509"/>
          </a:xfrm>
        </p:grpSpPr>
        <p:grpSp>
          <p:nvGrpSpPr>
            <p:cNvPr id="55" name="그룹 54"/>
            <p:cNvGrpSpPr/>
            <p:nvPr/>
          </p:nvGrpSpPr>
          <p:grpSpPr>
            <a:xfrm>
              <a:off x="2371389" y="3029344"/>
              <a:ext cx="2053257" cy="3721326"/>
              <a:chOff x="3537570" y="344495"/>
              <a:chExt cx="2670092" cy="4885899"/>
            </a:xfrm>
          </p:grpSpPr>
          <p:pic>
            <p:nvPicPr>
              <p:cNvPr id="56" name="그림 55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950" b="7130"/>
              <a:stretch/>
            </p:blipFill>
            <p:spPr>
              <a:xfrm>
                <a:off x="3537570" y="344495"/>
                <a:ext cx="2670092" cy="4885899"/>
              </a:xfrm>
              <a:prstGeom prst="rect">
                <a:avLst/>
              </a:prstGeom>
              <a:noFill/>
              <a:ln w="19050">
                <a:noFill/>
              </a:ln>
            </p:spPr>
          </p:pic>
          <p:sp>
            <p:nvSpPr>
              <p:cNvPr id="57" name="직사각형 56"/>
              <p:cNvSpPr/>
              <p:nvPr/>
            </p:nvSpPr>
            <p:spPr>
              <a:xfrm>
                <a:off x="4398214" y="2901483"/>
                <a:ext cx="1120348" cy="29226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ko-KR" sz="700" dirty="0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01012345678</a:t>
                </a:r>
                <a:endParaRPr lang="ko-KR" altLang="en-US" sz="800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58" name="직사각형 57"/>
              <p:cNvSpPr/>
              <p:nvPr/>
            </p:nvSpPr>
            <p:spPr>
              <a:xfrm>
                <a:off x="3707288" y="2041104"/>
                <a:ext cx="558000" cy="20176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46" dirty="0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pic>
            <p:nvPicPr>
              <p:cNvPr id="59" name="그림 58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363" t="67133" r="4944" b="27832"/>
              <a:stretch/>
            </p:blipFill>
            <p:spPr>
              <a:xfrm>
                <a:off x="5598193" y="2888220"/>
                <a:ext cx="475963" cy="295424"/>
              </a:xfrm>
              <a:prstGeom prst="rect">
                <a:avLst/>
              </a:prstGeom>
              <a:ln w="19050">
                <a:solidFill>
                  <a:srgbClr val="FF0000"/>
                </a:solidFill>
              </a:ln>
            </p:spPr>
          </p:pic>
          <p:sp>
            <p:nvSpPr>
              <p:cNvPr id="60" name="직사각형 59"/>
              <p:cNvSpPr/>
              <p:nvPr/>
            </p:nvSpPr>
            <p:spPr>
              <a:xfrm>
                <a:off x="3608942" y="4129934"/>
                <a:ext cx="1325805" cy="23428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800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61" name="직사각형 60"/>
              <p:cNvSpPr/>
              <p:nvPr/>
            </p:nvSpPr>
            <p:spPr>
              <a:xfrm>
                <a:off x="5310811" y="2002912"/>
                <a:ext cx="769010" cy="304611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46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66" name="TextBox 65"/>
            <p:cNvSpPr txBox="1"/>
            <p:nvPr/>
          </p:nvSpPr>
          <p:spPr>
            <a:xfrm>
              <a:off x="2180534" y="4248632"/>
              <a:ext cx="237960" cy="326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1</a:t>
              </a:r>
              <a:endParaRPr lang="ko-KR" altLang="en-US" sz="14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461342" y="4240418"/>
              <a:ext cx="237960" cy="326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2</a:t>
              </a:r>
              <a:endParaRPr lang="ko-KR" altLang="en-US" sz="14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2446219" y="4968391"/>
              <a:ext cx="550345" cy="237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171310" y="4915206"/>
              <a:ext cx="237960" cy="326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3</a:t>
              </a:r>
              <a:endParaRPr lang="ko-KR" altLang="en-US" sz="14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958145" y="4706671"/>
              <a:ext cx="237960" cy="326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4</a:t>
              </a:r>
              <a:endParaRPr lang="ko-KR" altLang="en-US" sz="14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847086" y="4702558"/>
              <a:ext cx="237960" cy="326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5</a:t>
              </a:r>
              <a:endParaRPr lang="ko-KR" altLang="en-US" sz="14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533696" y="5900359"/>
              <a:ext cx="1995863" cy="2284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ko-KR" altLang="en-US" sz="800" u="sng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문자로 전송된 숫자 </a:t>
              </a:r>
              <a:r>
                <a:rPr lang="en-US" altLang="ko-KR" sz="800" u="sng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6</a:t>
              </a:r>
              <a:r>
                <a:rPr lang="ko-KR" altLang="en-US" sz="800" u="sng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자리 입력 </a:t>
              </a:r>
              <a:endParaRPr lang="ko-KR" altLang="en-US" sz="800" u="sng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161772" y="5831502"/>
              <a:ext cx="237960" cy="326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6</a:t>
              </a:r>
              <a:endParaRPr lang="ko-KR" altLang="en-US" sz="14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2381742" y="6468036"/>
              <a:ext cx="2031017" cy="26725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46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030529" y="6447447"/>
              <a:ext cx="237960" cy="326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7</a:t>
              </a:r>
              <a:endParaRPr lang="ko-KR" altLang="en-US" sz="14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6" name="오른쪽 화살표 75"/>
            <p:cNvSpPr/>
            <p:nvPr/>
          </p:nvSpPr>
          <p:spPr>
            <a:xfrm>
              <a:off x="3441781" y="5928681"/>
              <a:ext cx="151806" cy="14681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pic>
        <p:nvPicPr>
          <p:cNvPr id="53" name="그림 5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2" b="7051"/>
          <a:stretch/>
        </p:blipFill>
        <p:spPr>
          <a:xfrm>
            <a:off x="86941" y="362497"/>
            <a:ext cx="1506514" cy="2667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075" b="6776"/>
          <a:stretch/>
        </p:blipFill>
        <p:spPr>
          <a:xfrm>
            <a:off x="1846817" y="406929"/>
            <a:ext cx="1269589" cy="240972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81" b="7555"/>
          <a:stretch/>
        </p:blipFill>
        <p:spPr>
          <a:xfrm>
            <a:off x="3296365" y="494363"/>
            <a:ext cx="1371525" cy="2378304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1830708" y="2620101"/>
            <a:ext cx="1286092" cy="208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46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427702" y="864226"/>
            <a:ext cx="144000" cy="144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46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152674" y="667600"/>
            <a:ext cx="373735" cy="21304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46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348679" y="384069"/>
            <a:ext cx="373735" cy="21304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46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4" name="그림 5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2" b="6009"/>
          <a:stretch/>
        </p:blipFill>
        <p:spPr>
          <a:xfrm>
            <a:off x="460670" y="3535383"/>
            <a:ext cx="1714860" cy="3189424"/>
          </a:xfrm>
          <a:prstGeom prst="rect">
            <a:avLst/>
          </a:prstGeom>
        </p:spPr>
      </p:pic>
      <p:sp>
        <p:nvSpPr>
          <p:cNvPr id="62" name="직사각형 61"/>
          <p:cNvSpPr/>
          <p:nvPr/>
        </p:nvSpPr>
        <p:spPr>
          <a:xfrm>
            <a:off x="565158" y="4171645"/>
            <a:ext cx="921977" cy="234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46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99" name="그룹 98"/>
          <p:cNvGrpSpPr/>
          <p:nvPr/>
        </p:nvGrpSpPr>
        <p:grpSpPr>
          <a:xfrm>
            <a:off x="5248268" y="658075"/>
            <a:ext cx="4582783" cy="2160002"/>
            <a:chOff x="5095587" y="437770"/>
            <a:chExt cx="4772367" cy="2255907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22" b="7378"/>
            <a:stretch/>
          </p:blipFill>
          <p:spPr>
            <a:xfrm>
              <a:off x="5095587" y="437771"/>
              <a:ext cx="1224842" cy="2255905"/>
            </a:xfrm>
            <a:prstGeom prst="rect">
              <a:avLst/>
            </a:prstGeom>
          </p:spPr>
        </p:pic>
        <p:pic>
          <p:nvPicPr>
            <p:cNvPr id="8" name="그림 7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22" b="7078"/>
            <a:stretch/>
          </p:blipFill>
          <p:spPr>
            <a:xfrm>
              <a:off x="6226908" y="437772"/>
              <a:ext cx="1220759" cy="2255905"/>
            </a:xfrm>
            <a:prstGeom prst="rect">
              <a:avLst/>
            </a:prstGeom>
          </p:spPr>
        </p:pic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22" b="6780"/>
            <a:stretch/>
          </p:blipFill>
          <p:spPr>
            <a:xfrm>
              <a:off x="7431715" y="437770"/>
              <a:ext cx="1216704" cy="2255905"/>
            </a:xfrm>
            <a:prstGeom prst="rect">
              <a:avLst/>
            </a:prstGeom>
          </p:spPr>
        </p:pic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22" b="7378"/>
            <a:stretch/>
          </p:blipFill>
          <p:spPr>
            <a:xfrm>
              <a:off x="8643112" y="437771"/>
              <a:ext cx="1224842" cy="2255905"/>
            </a:xfrm>
            <a:prstGeom prst="rect">
              <a:avLst/>
            </a:prstGeom>
          </p:spPr>
        </p:pic>
        <p:sp>
          <p:nvSpPr>
            <p:cNvPr id="34" name="타원 33"/>
            <p:cNvSpPr/>
            <p:nvPr/>
          </p:nvSpPr>
          <p:spPr>
            <a:xfrm>
              <a:off x="5968950" y="1725615"/>
              <a:ext cx="178107" cy="17577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46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7" name="타원 76"/>
            <p:cNvSpPr/>
            <p:nvPr/>
          </p:nvSpPr>
          <p:spPr>
            <a:xfrm>
              <a:off x="7102425" y="1725192"/>
              <a:ext cx="178107" cy="17577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46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8" name="타원 77"/>
            <p:cNvSpPr/>
            <p:nvPr/>
          </p:nvSpPr>
          <p:spPr>
            <a:xfrm>
              <a:off x="8302181" y="1724769"/>
              <a:ext cx="178107" cy="17577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46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9" name="타원 78"/>
            <p:cNvSpPr/>
            <p:nvPr/>
          </p:nvSpPr>
          <p:spPr>
            <a:xfrm>
              <a:off x="9520987" y="1734717"/>
              <a:ext cx="178107" cy="17577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46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80" name="그룹 79"/>
          <p:cNvGrpSpPr/>
          <p:nvPr/>
        </p:nvGrpSpPr>
        <p:grpSpPr>
          <a:xfrm>
            <a:off x="5640229" y="3494967"/>
            <a:ext cx="1782000" cy="3276000"/>
            <a:chOff x="776760" y="5861153"/>
            <a:chExt cx="1653686" cy="3040540"/>
          </a:xfrm>
        </p:grpSpPr>
        <p:pic>
          <p:nvPicPr>
            <p:cNvPr id="81" name="그림 80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99" b="6955"/>
            <a:stretch/>
          </p:blipFill>
          <p:spPr>
            <a:xfrm>
              <a:off x="776760" y="5861153"/>
              <a:ext cx="1653686" cy="3040540"/>
            </a:xfrm>
            <a:prstGeom prst="rect">
              <a:avLst/>
            </a:prstGeom>
          </p:spPr>
        </p:pic>
        <p:sp>
          <p:nvSpPr>
            <p:cNvPr id="82" name="직사각형 81"/>
            <p:cNvSpPr/>
            <p:nvPr/>
          </p:nvSpPr>
          <p:spPr>
            <a:xfrm>
              <a:off x="963444" y="6724048"/>
              <a:ext cx="1269496" cy="24057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46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pic>
        <p:nvPicPr>
          <p:cNvPr id="83" name="그림 8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5" b="7308"/>
          <a:stretch/>
        </p:blipFill>
        <p:spPr>
          <a:xfrm>
            <a:off x="7914611" y="3419712"/>
            <a:ext cx="1782000" cy="3278688"/>
          </a:xfrm>
          <a:prstGeom prst="rect">
            <a:avLst/>
          </a:prstGeom>
        </p:spPr>
      </p:pic>
      <p:sp>
        <p:nvSpPr>
          <p:cNvPr id="87" name="오른쪽 화살표 86"/>
          <p:cNvSpPr/>
          <p:nvPr/>
        </p:nvSpPr>
        <p:spPr>
          <a:xfrm>
            <a:off x="1524244" y="1391305"/>
            <a:ext cx="507600" cy="41400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46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endParaRPr lang="ko-KR" altLang="en-US" sz="1246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8" name="오른쪽 화살표 87"/>
          <p:cNvSpPr/>
          <p:nvPr/>
        </p:nvSpPr>
        <p:spPr>
          <a:xfrm>
            <a:off x="2948545" y="1391304"/>
            <a:ext cx="507600" cy="41400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5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endParaRPr lang="ko-KR" altLang="en-US" sz="125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9" name="오른쪽 화살표 88"/>
          <p:cNvSpPr/>
          <p:nvPr/>
        </p:nvSpPr>
        <p:spPr>
          <a:xfrm>
            <a:off x="4655080" y="1391304"/>
            <a:ext cx="507600" cy="41400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5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endParaRPr lang="ko-KR" altLang="en-US" sz="125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0" name="오른쪽 화살표 89"/>
          <p:cNvSpPr/>
          <p:nvPr/>
        </p:nvSpPr>
        <p:spPr>
          <a:xfrm>
            <a:off x="16781" y="4705105"/>
            <a:ext cx="507600" cy="41400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5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endParaRPr lang="ko-KR" altLang="en-US" sz="125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4" name="오른쪽 화살표 93"/>
          <p:cNvSpPr/>
          <p:nvPr/>
        </p:nvSpPr>
        <p:spPr>
          <a:xfrm>
            <a:off x="2305633" y="4714748"/>
            <a:ext cx="507600" cy="41400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5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endParaRPr lang="ko-KR" altLang="en-US" sz="125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5" name="오른쪽 화살표 94"/>
          <p:cNvSpPr/>
          <p:nvPr/>
        </p:nvSpPr>
        <p:spPr>
          <a:xfrm>
            <a:off x="5012713" y="4714749"/>
            <a:ext cx="507600" cy="41400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5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endParaRPr lang="ko-KR" altLang="en-US" sz="125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6" name="오른쪽 화살표 95"/>
          <p:cNvSpPr/>
          <p:nvPr/>
        </p:nvSpPr>
        <p:spPr>
          <a:xfrm>
            <a:off x="7510679" y="4704744"/>
            <a:ext cx="507600" cy="41400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5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7</a:t>
            </a:r>
            <a:endParaRPr lang="ko-KR" altLang="en-US" sz="125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-19962" y="3041428"/>
            <a:ext cx="27094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Play </a:t>
            </a:r>
            <a:r>
              <a:rPr lang="ko-KR" altLang="en-US" sz="11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스토어 </a:t>
            </a:r>
            <a:r>
              <a:rPr lang="ko-KR" altLang="en-US" sz="1100" b="1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앱</a:t>
            </a:r>
            <a:r>
              <a:rPr lang="en-US" altLang="ko-KR" sz="11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- [</a:t>
            </a:r>
            <a:r>
              <a:rPr lang="ko-KR" altLang="en-US" sz="11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착한 페이</a:t>
            </a:r>
            <a:r>
              <a:rPr lang="en-US" altLang="ko-KR" sz="11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r>
              <a:rPr lang="ko-KR" altLang="en-US" sz="11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검색</a:t>
            </a:r>
            <a:r>
              <a:rPr lang="en-US" altLang="ko-KR" sz="11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11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설치 </a:t>
            </a:r>
            <a:endParaRPr lang="en-US" altLang="ko-KR" sz="1100" b="1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아이폰의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경우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app store </a:t>
            </a:r>
            <a:r>
              <a:rPr lang="ko-KR" altLang="en-US" sz="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앱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</a:t>
            </a:r>
            <a:endParaRPr lang="en-US" altLang="ko-KR" sz="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237526" y="2868348"/>
            <a:ext cx="1095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권한 모두 승인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842597" y="-544"/>
            <a:ext cx="2406428" cy="338554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공주 페이 </a:t>
            </a:r>
            <a:r>
              <a:rPr lang="ko-KR" altLang="en-US" sz="1600" b="1" dirty="0" smtClean="0">
                <a:solidFill>
                  <a:schemeClr val="accent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회원가입</a:t>
            </a:r>
            <a:r>
              <a:rPr lang="ko-KR" altLang="en-US" sz="16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순서</a:t>
            </a:r>
            <a:endParaRPr lang="ko-KR" altLang="en-US" sz="16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3410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473" r="399" b="6528"/>
          <a:stretch/>
        </p:blipFill>
        <p:spPr>
          <a:xfrm>
            <a:off x="2342602" y="497968"/>
            <a:ext cx="1438374" cy="2671771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" b="6388"/>
          <a:stretch/>
        </p:blipFill>
        <p:spPr>
          <a:xfrm>
            <a:off x="297093" y="505366"/>
            <a:ext cx="1438374" cy="2675939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426355" y="2622178"/>
            <a:ext cx="393699" cy="1905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4" r="1108" b="4919"/>
          <a:stretch/>
        </p:blipFill>
        <p:spPr>
          <a:xfrm>
            <a:off x="8023563" y="497968"/>
            <a:ext cx="1287975" cy="2515243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2" b="4502"/>
          <a:stretch/>
        </p:blipFill>
        <p:spPr>
          <a:xfrm>
            <a:off x="2231633" y="3412772"/>
            <a:ext cx="1710206" cy="3340101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3" b="4723"/>
          <a:stretch/>
        </p:blipFill>
        <p:spPr>
          <a:xfrm>
            <a:off x="93106" y="3564304"/>
            <a:ext cx="1639349" cy="3188569"/>
          </a:xfrm>
          <a:prstGeom prst="rect">
            <a:avLst/>
          </a:prstGeom>
        </p:spPr>
      </p:pic>
      <p:pic>
        <p:nvPicPr>
          <p:cNvPr id="28" name="그림 2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0" b="5371"/>
          <a:stretch/>
        </p:blipFill>
        <p:spPr>
          <a:xfrm>
            <a:off x="8254817" y="3564858"/>
            <a:ext cx="1603235" cy="3086177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3090452" y="1951204"/>
            <a:ext cx="515691" cy="198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5" name="그룹 64"/>
          <p:cNvGrpSpPr/>
          <p:nvPr/>
        </p:nvGrpSpPr>
        <p:grpSpPr>
          <a:xfrm>
            <a:off x="4489757" y="518433"/>
            <a:ext cx="1618046" cy="2805130"/>
            <a:chOff x="3444180" y="439028"/>
            <a:chExt cx="1438374" cy="2439390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2570" r="135" b="15039"/>
            <a:stretch/>
          </p:blipFill>
          <p:spPr>
            <a:xfrm>
              <a:off x="3444180" y="439028"/>
              <a:ext cx="1438374" cy="2439390"/>
            </a:xfrm>
            <a:prstGeom prst="rect">
              <a:avLst/>
            </a:prstGeom>
          </p:spPr>
        </p:pic>
        <p:sp>
          <p:nvSpPr>
            <p:cNvPr id="30" name="직사각형 29"/>
            <p:cNvSpPr/>
            <p:nvPr/>
          </p:nvSpPr>
          <p:spPr>
            <a:xfrm>
              <a:off x="3549995" y="1384300"/>
              <a:ext cx="403404" cy="284595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475709" y="3165824"/>
            <a:ext cx="3317516" cy="2308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1899-6946 (ARS 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전화 수신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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계좌 확인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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인증번호 입력</a:t>
            </a:r>
            <a:endParaRPr lang="ko-KR" altLang="en-US" sz="9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63" name="그룹 62"/>
          <p:cNvGrpSpPr/>
          <p:nvPr/>
        </p:nvGrpSpPr>
        <p:grpSpPr>
          <a:xfrm>
            <a:off x="6824844" y="493682"/>
            <a:ext cx="1153866" cy="2530862"/>
            <a:chOff x="5077242" y="391064"/>
            <a:chExt cx="1369358" cy="2654074"/>
          </a:xfrm>
        </p:grpSpPr>
        <p:pic>
          <p:nvPicPr>
            <p:cNvPr id="32" name="그림 31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820" b="4402"/>
            <a:stretch/>
          </p:blipFill>
          <p:spPr>
            <a:xfrm>
              <a:off x="5081489" y="391064"/>
              <a:ext cx="1365111" cy="2654074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5162768" y="1085851"/>
              <a:ext cx="931326" cy="17751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ko-KR" altLang="en-US" sz="5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본인 계좌 번호 입력</a:t>
              </a:r>
              <a:endParaRPr lang="ko-KR" altLang="en-US" sz="5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5357791" y="2188962"/>
              <a:ext cx="808256" cy="166270"/>
            </a:xfrm>
            <a:prstGeom prst="rect">
              <a:avLst/>
            </a:prstGeom>
            <a:solidFill>
              <a:srgbClr val="F7F9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5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01012345678</a:t>
              </a:r>
              <a:endParaRPr lang="ko-KR" altLang="en-US" sz="5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5158006" y="1368877"/>
              <a:ext cx="1209600" cy="18121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5077242" y="2846755"/>
              <a:ext cx="1369357" cy="1944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9" name="직사각형 38"/>
          <p:cNvSpPr/>
          <p:nvPr/>
        </p:nvSpPr>
        <p:spPr>
          <a:xfrm>
            <a:off x="268863" y="5281571"/>
            <a:ext cx="1296000" cy="20135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9" t="43236" r="2211" b="48986"/>
          <a:stretch/>
        </p:blipFill>
        <p:spPr>
          <a:xfrm>
            <a:off x="3953643" y="3832006"/>
            <a:ext cx="2218447" cy="3805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50" name="그룹 49"/>
          <p:cNvGrpSpPr/>
          <p:nvPr/>
        </p:nvGrpSpPr>
        <p:grpSpPr>
          <a:xfrm>
            <a:off x="6406157" y="3614858"/>
            <a:ext cx="1640943" cy="2977234"/>
            <a:chOff x="4557881" y="3042438"/>
            <a:chExt cx="1776386" cy="3505201"/>
          </a:xfrm>
        </p:grpSpPr>
        <p:pic>
          <p:nvPicPr>
            <p:cNvPr id="43" name="그림 42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6" t="4015" b="7235"/>
            <a:stretch/>
          </p:blipFill>
          <p:spPr>
            <a:xfrm>
              <a:off x="4557881" y="3042438"/>
              <a:ext cx="1776386" cy="3505201"/>
            </a:xfrm>
            <a:prstGeom prst="rect">
              <a:avLst/>
            </a:prstGeom>
          </p:spPr>
        </p:pic>
        <p:pic>
          <p:nvPicPr>
            <p:cNvPr id="46" name="그림 45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9" t="26119" r="78835" b="70674"/>
            <a:stretch/>
          </p:blipFill>
          <p:spPr>
            <a:xfrm>
              <a:off x="5798018" y="4370845"/>
              <a:ext cx="302745" cy="129718"/>
            </a:xfrm>
            <a:prstGeom prst="rect">
              <a:avLst/>
            </a:prstGeom>
          </p:spPr>
        </p:pic>
        <p:sp>
          <p:nvSpPr>
            <p:cNvPr id="47" name="TextBox 46"/>
            <p:cNvSpPr txBox="1"/>
            <p:nvPr/>
          </p:nvSpPr>
          <p:spPr>
            <a:xfrm>
              <a:off x="5798018" y="4764563"/>
              <a:ext cx="407589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ko-KR" altLang="en-US" sz="5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홍길동</a:t>
              </a:r>
              <a:endParaRPr lang="ko-KR" altLang="en-US" sz="5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5546040" y="4569148"/>
              <a:ext cx="307073" cy="1362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8" name="그림 47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113" t="43325" r="12245" b="54938"/>
            <a:stretch/>
          </p:blipFill>
          <p:spPr>
            <a:xfrm>
              <a:off x="5638061" y="4598193"/>
              <a:ext cx="242889" cy="68585"/>
            </a:xfrm>
            <a:prstGeom prst="rect">
              <a:avLst/>
            </a:prstGeom>
          </p:spPr>
        </p:pic>
      </p:grpSp>
      <p:cxnSp>
        <p:nvCxnSpPr>
          <p:cNvPr id="54" name="꺾인 연결선 53"/>
          <p:cNvCxnSpPr/>
          <p:nvPr/>
        </p:nvCxnSpPr>
        <p:spPr>
          <a:xfrm rot="10800000" flipV="1">
            <a:off x="2713647" y="4192210"/>
            <a:ext cx="1807192" cy="776313"/>
          </a:xfrm>
          <a:prstGeom prst="bentConnector3">
            <a:avLst>
              <a:gd name="adj1" fmla="val 11129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497092" y="10526"/>
            <a:ext cx="3063659" cy="338554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공주 페이 </a:t>
            </a:r>
            <a:r>
              <a:rPr lang="ko-KR" altLang="en-US" sz="1600" b="1" dirty="0" smtClean="0">
                <a:solidFill>
                  <a:schemeClr val="accent5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충전 </a:t>
            </a:r>
            <a:r>
              <a:rPr lang="en-US" altLang="ko-KR" sz="1600" b="1" dirty="0" smtClean="0">
                <a:solidFill>
                  <a:schemeClr val="accent5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chemeClr val="accent5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계좌 등록</a:t>
            </a:r>
            <a:r>
              <a:rPr lang="en-US" altLang="ko-KR" sz="1600" b="1" dirty="0" smtClean="0">
                <a:solidFill>
                  <a:schemeClr val="accent5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1600" b="1" dirty="0" smtClean="0">
                <a:solidFill>
                  <a:schemeClr val="accent5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순서</a:t>
            </a:r>
            <a:endParaRPr lang="ko-KR" altLang="en-US" sz="16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123621" y="3038532"/>
            <a:ext cx="5292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예시</a:t>
            </a:r>
            <a:r>
              <a:rPr lang="en-US" altLang="ko-KR" sz="1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664427" y="1069565"/>
            <a:ext cx="19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endParaRPr lang="ko-KR" altLang="en-US" sz="1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672232" y="1367588"/>
            <a:ext cx="19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endParaRPr lang="ko-KR" altLang="en-US" sz="1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557481" y="2771824"/>
            <a:ext cx="19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endParaRPr lang="ko-KR" altLang="en-US" sz="1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473992" y="3128525"/>
            <a:ext cx="19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  </a:t>
            </a:r>
            <a:endParaRPr lang="ko-KR" altLang="en-US" sz="1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023044" y="2834166"/>
            <a:ext cx="1294844" cy="1853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TextBox 71"/>
          <p:cNvSpPr txBox="1"/>
          <p:nvPr/>
        </p:nvSpPr>
        <p:spPr>
          <a:xfrm>
            <a:off x="7948712" y="2568367"/>
            <a:ext cx="19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endParaRPr lang="ko-KR" altLang="en-US" sz="1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140386" y="4693566"/>
            <a:ext cx="8691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숫자만 입력</a:t>
            </a:r>
            <a:endParaRPr lang="ko-KR" altLang="en-US" sz="1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350724" y="3557074"/>
            <a:ext cx="15969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본인 통장 거래내역 조회</a:t>
            </a:r>
            <a:endParaRPr lang="ko-KR" altLang="en-US" sz="1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85" name="그림 8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0" t="17629" r="83322" b="80487"/>
          <a:stretch/>
        </p:blipFill>
        <p:spPr>
          <a:xfrm>
            <a:off x="457302" y="919928"/>
            <a:ext cx="46800" cy="84460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7045574" y="1739410"/>
            <a:ext cx="376512" cy="1384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3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홍길동</a:t>
            </a:r>
            <a:endParaRPr lang="ko-KR" altLang="en-US" sz="3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7" name="오른쪽 화살표 86"/>
          <p:cNvSpPr/>
          <p:nvPr/>
        </p:nvSpPr>
        <p:spPr>
          <a:xfrm>
            <a:off x="9345844" y="1558560"/>
            <a:ext cx="507600" cy="414000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46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endParaRPr lang="ko-KR" altLang="en-US" sz="1246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8" name="오른쪽 화살표 87"/>
          <p:cNvSpPr/>
          <p:nvPr/>
        </p:nvSpPr>
        <p:spPr>
          <a:xfrm>
            <a:off x="3915594" y="1558560"/>
            <a:ext cx="507600" cy="414000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46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endParaRPr lang="ko-KR" altLang="en-US" sz="1246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9" name="오른쪽 화살표 88"/>
          <p:cNvSpPr/>
          <p:nvPr/>
        </p:nvSpPr>
        <p:spPr>
          <a:xfrm>
            <a:off x="6044597" y="1558560"/>
            <a:ext cx="507600" cy="414000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46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endParaRPr lang="ko-KR" altLang="en-US" sz="1246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1" name="오른쪽 화살표 90"/>
          <p:cNvSpPr/>
          <p:nvPr/>
        </p:nvSpPr>
        <p:spPr>
          <a:xfrm>
            <a:off x="1752675" y="4887117"/>
            <a:ext cx="507600" cy="414000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46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endParaRPr lang="ko-KR" altLang="en-US" sz="1246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2" name="오른쪽 화살표 91"/>
          <p:cNvSpPr/>
          <p:nvPr/>
        </p:nvSpPr>
        <p:spPr>
          <a:xfrm>
            <a:off x="5928484" y="4887117"/>
            <a:ext cx="507600" cy="414000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46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endParaRPr lang="ko-KR" altLang="en-US" sz="1246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3" name="오른쪽 화살표 92"/>
          <p:cNvSpPr/>
          <p:nvPr/>
        </p:nvSpPr>
        <p:spPr>
          <a:xfrm>
            <a:off x="7878305" y="4887117"/>
            <a:ext cx="507600" cy="414000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46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7</a:t>
            </a:r>
            <a:endParaRPr lang="ko-KR" altLang="en-US" sz="1246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6" name="오른쪽 화살표 95"/>
          <p:cNvSpPr/>
          <p:nvPr/>
        </p:nvSpPr>
        <p:spPr>
          <a:xfrm>
            <a:off x="1800696" y="1558560"/>
            <a:ext cx="507600" cy="414000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46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endParaRPr lang="ko-KR" altLang="en-US" sz="1246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7" name="직사각형 96"/>
          <p:cNvSpPr/>
          <p:nvPr/>
        </p:nvSpPr>
        <p:spPr>
          <a:xfrm>
            <a:off x="7204838" y="6375399"/>
            <a:ext cx="829561" cy="21034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모서리가 둥근 직사각형 98"/>
          <p:cNvSpPr/>
          <p:nvPr/>
        </p:nvSpPr>
        <p:spPr>
          <a:xfrm>
            <a:off x="8352774" y="4124784"/>
            <a:ext cx="1407320" cy="300037"/>
          </a:xfrm>
          <a:prstGeom prst="round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직사각형 99"/>
          <p:cNvSpPr/>
          <p:nvPr/>
        </p:nvSpPr>
        <p:spPr>
          <a:xfrm>
            <a:off x="8254817" y="6477393"/>
            <a:ext cx="1598627" cy="18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직사각형 102"/>
          <p:cNvSpPr/>
          <p:nvPr/>
        </p:nvSpPr>
        <p:spPr>
          <a:xfrm>
            <a:off x="2225283" y="6502793"/>
            <a:ext cx="1722010" cy="252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9216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677</TotalTime>
  <Words>94</Words>
  <Application>Microsoft Office PowerPoint</Application>
  <PresentationFormat>A4 용지(210x297mm)</PresentationFormat>
  <Paragraphs>41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9" baseType="lpstr">
      <vt:lpstr>HY헤드라인M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30</cp:revision>
  <cp:lastPrinted>2019-08-22T01:20:59Z</cp:lastPrinted>
  <dcterms:created xsi:type="dcterms:W3CDTF">2019-08-13T05:06:08Z</dcterms:created>
  <dcterms:modified xsi:type="dcterms:W3CDTF">2019-09-09T09:24:49Z</dcterms:modified>
</cp:coreProperties>
</file>