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67693-AD42-44A0-AE31-D36343481E8A}" type="datetimeFigureOut">
              <a:rPr lang="ko-KR" altLang="en-US" smtClean="0"/>
              <a:pPr/>
              <a:t>2017-06-07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6F499-92A9-459E-BD60-9334A1A820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714480" y="2125176"/>
            <a:ext cx="5429288" cy="2303956"/>
            <a:chOff x="428596" y="1053606"/>
            <a:chExt cx="5429288" cy="2303956"/>
          </a:xfrm>
        </p:grpSpPr>
        <p:pic>
          <p:nvPicPr>
            <p:cNvPr id="14" name="그림 13" descr="꽃3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96" y="1053606"/>
              <a:ext cx="5429288" cy="2303956"/>
            </a:xfrm>
            <a:prstGeom prst="ellipse">
              <a:avLst/>
            </a:prstGeom>
            <a:ln>
              <a:solidFill>
                <a:schemeClr val="bg2">
                  <a:lumMod val="50000"/>
                </a:schemeClr>
              </a:solidFill>
            </a:ln>
            <a:effectLst>
              <a:softEdge rad="112500"/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428596" y="1053606"/>
              <a:ext cx="5429288" cy="2185214"/>
            </a:xfrm>
            <a:prstGeom prst="rect">
              <a:avLst/>
            </a:prstGeom>
            <a:noFill/>
            <a:ln w="12700"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endParaRPr lang="en-US" altLang="ko-KR" sz="1600" dirty="0" smtClean="0">
                <a:latin typeface="HY울릉도M" pitchFamily="18" charset="-127"/>
                <a:ea typeface="HY울릉도M" pitchFamily="18" charset="-127"/>
              </a:endParaRPr>
            </a:p>
            <a:p>
              <a:pPr algn="ctr">
                <a:lnSpc>
                  <a:spcPct val="150000"/>
                </a:lnSpc>
              </a:pPr>
              <a:endParaRPr lang="en-US" altLang="ko-KR" sz="1600" dirty="0" smtClean="0">
                <a:latin typeface="HY울릉도M" pitchFamily="18" charset="-127"/>
                <a:ea typeface="HY울릉도M" pitchFamily="18" charset="-127"/>
              </a:endParaRPr>
            </a:p>
            <a:p>
              <a:pPr algn="ctr">
                <a:lnSpc>
                  <a:spcPct val="150000"/>
                </a:lnSpc>
              </a:pPr>
              <a:endParaRPr lang="en-US" altLang="ko-KR" sz="1600" dirty="0" smtClean="0">
                <a:latin typeface="HY울릉도M" pitchFamily="18" charset="-127"/>
                <a:ea typeface="HY울릉도M" pitchFamily="18" charset="-127"/>
              </a:endParaRPr>
            </a:p>
            <a:p>
              <a:pPr algn="ctr">
                <a:lnSpc>
                  <a:spcPct val="150000"/>
                </a:lnSpc>
              </a:pPr>
              <a:endParaRPr lang="en-US" altLang="ko-KR" sz="1600" dirty="0" smtClean="0">
                <a:latin typeface="HY울릉도M" pitchFamily="18" charset="-127"/>
                <a:ea typeface="HY울릉도M" pitchFamily="18" charset="-127"/>
              </a:endParaRPr>
            </a:p>
            <a:p>
              <a:pPr algn="ctr"/>
              <a:endParaRPr lang="en-US" altLang="ko-KR" sz="1600" dirty="0" smtClean="0">
                <a:latin typeface="HY울릉도M" pitchFamily="18" charset="-127"/>
                <a:ea typeface="HY울릉도M" pitchFamily="18" charset="-127"/>
              </a:endParaRPr>
            </a:p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        대전충남지방병무청          제</a:t>
              </a:r>
              <a:r>
                <a:rPr lang="en-US" altLang="ko-KR" sz="1600" dirty="0" smtClean="0">
                  <a:latin typeface="HY울릉도M" pitchFamily="18" charset="-127"/>
                  <a:ea typeface="HY울릉도M" pitchFamily="18" charset="-127"/>
                </a:rPr>
                <a:t>32</a:t>
              </a:r>
              <a:r>
                <a:rPr lang="ko-KR" altLang="en-US" sz="1600" dirty="0" smtClean="0">
                  <a:latin typeface="HY울릉도M" pitchFamily="18" charset="-127"/>
                  <a:ea typeface="HY울릉도M" pitchFamily="18" charset="-127"/>
                </a:rPr>
                <a:t>보병사단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571472" y="1410796"/>
              <a:ext cx="4071966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dirty="0" smtClean="0">
                  <a:solidFill>
                    <a:srgbClr val="0000CC"/>
                  </a:solidFill>
                  <a:latin typeface="HY견고딕" pitchFamily="18" charset="-127"/>
                  <a:ea typeface="HY견고딕" pitchFamily="18" charset="-127"/>
                </a:rPr>
                <a:t>충무훈련</a:t>
              </a:r>
              <a:r>
                <a:rPr lang="en-US" altLang="ko-KR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불시병력동원훈련</a:t>
              </a:r>
              <a:r>
                <a:rPr lang="en-US" altLang="ko-KR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) </a:t>
              </a:r>
              <a:r>
                <a:rPr lang="ko-KR" altLang="en-US" sz="20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실시</a:t>
              </a:r>
              <a:endParaRPr lang="ko-KR" altLang="en-US" sz="20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17" name="그림 16" descr="태극문양_small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5786" y="2885116"/>
              <a:ext cx="222038" cy="216195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직사각형 17"/>
            <p:cNvSpPr/>
            <p:nvPr/>
          </p:nvSpPr>
          <p:spPr>
            <a:xfrm>
              <a:off x="571472" y="1142984"/>
              <a:ext cx="289085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2017</a:t>
              </a:r>
              <a:r>
                <a:rPr lang="ko-KR" altLang="en-US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년 상반기</a:t>
              </a:r>
              <a:endParaRPr lang="ko-KR" altLang="en-US" dirty="0">
                <a:solidFill>
                  <a:srgbClr val="0000CC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571472" y="1910862"/>
              <a:ext cx="3929090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훈련지역 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14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대전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sz="1400" dirty="0" smtClean="0">
                  <a:solidFill>
                    <a:schemeClr val="accent3">
                      <a:lumMod val="50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세종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sz="1400" dirty="0" smtClean="0">
                  <a:solidFill>
                    <a:schemeClr val="accent6">
                      <a:lumMod val="7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충남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전 지역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endParaRPr lang="ko-KR" altLang="en-US" sz="1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571472" y="2482366"/>
              <a:ext cx="4357718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훈련기간 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: 2017.6.19(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월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)~6.22(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목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) 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중 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일</a:t>
              </a:r>
              <a:endParaRPr lang="ko-KR" altLang="en-US" sz="1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21" name="그림 20" descr="훈련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57713" y="1196482"/>
              <a:ext cx="1228733" cy="142876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2" name="직사각형 21"/>
            <p:cNvSpPr/>
            <p:nvPr/>
          </p:nvSpPr>
          <p:spPr>
            <a:xfrm>
              <a:off x="571472" y="2206138"/>
              <a:ext cx="4071966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훈련대상 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충무훈련소집통지서를 받은 예비군</a:t>
              </a:r>
              <a:endParaRPr lang="ko-KR" altLang="en-US" sz="14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34" name="그림 33" descr="32사단마크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0626" y="3972910"/>
            <a:ext cx="263846" cy="226398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43</Words>
  <Application>Microsoft Office PowerPoint</Application>
  <PresentationFormat>화면 슬라이드 쇼(4:3)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5</cp:revision>
  <dcterms:created xsi:type="dcterms:W3CDTF">2017-06-01T04:14:11Z</dcterms:created>
  <dcterms:modified xsi:type="dcterms:W3CDTF">2017-06-07T00:13:23Z</dcterms:modified>
</cp:coreProperties>
</file>