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359" r:id="rId2"/>
    <p:sldId id="360" r:id="rId3"/>
    <p:sldId id="361" r:id="rId4"/>
    <p:sldId id="362" r:id="rId5"/>
    <p:sldId id="363" r:id="rId6"/>
  </p:sldIdLst>
  <p:sldSz cx="16254413" cy="9144000"/>
  <p:notesSz cx="6805613" cy="9939338"/>
  <p:defaultTextStyle>
    <a:defPPr>
      <a:defRPr lang="ko-KR"/>
    </a:defPPr>
    <a:lvl1pPr marL="0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1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07" userDrawn="1">
          <p15:clr>
            <a:srgbClr val="A4A3A4"/>
          </p15:clr>
        </p15:guide>
        <p15:guide id="2" pos="495" userDrawn="1">
          <p15:clr>
            <a:srgbClr val="A4A3A4"/>
          </p15:clr>
        </p15:guide>
        <p15:guide id="3" pos="9710" userDrawn="1">
          <p15:clr>
            <a:srgbClr val="A4A3A4"/>
          </p15:clr>
        </p15:guide>
        <p15:guide id="4" orient="horz" pos="5247" userDrawn="1">
          <p15:clr>
            <a:srgbClr val="A4A3A4"/>
          </p15:clr>
        </p15:guide>
        <p15:guide id="5" pos="5086" userDrawn="1">
          <p15:clr>
            <a:srgbClr val="A4A3A4"/>
          </p15:clr>
        </p15:guide>
        <p15:guide id="6" orient="horz" pos="5537" userDrawn="1">
          <p15:clr>
            <a:srgbClr val="A4A3A4"/>
          </p15:clr>
        </p15:guide>
        <p15:guide id="7" orient="horz" pos="4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1" clrIdx="0">
    <p:extLst>
      <p:ext uri="{19B8F6BF-5375-455C-9EA6-DF929625EA0E}">
        <p15:presenceInfo xmlns=""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D9F9"/>
    <a:srgbClr val="FEB101"/>
    <a:srgbClr val="011D4F"/>
    <a:srgbClr val="BEB9B5"/>
    <a:srgbClr val="9B9692"/>
    <a:srgbClr val="F4F4F5"/>
    <a:srgbClr val="E55F46"/>
    <a:srgbClr val="EF2C34"/>
    <a:srgbClr val="D4577B"/>
    <a:srgbClr val="50C7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-498" y="-84"/>
      </p:cViewPr>
      <p:guideLst>
        <p:guide orient="horz" pos="2907"/>
        <p:guide orient="horz" pos="5247"/>
        <p:guide orient="horz" pos="5537"/>
        <p:guide orient="horz" pos="4064"/>
        <p:guide pos="495"/>
        <p:guide pos="9710"/>
        <p:guide pos="50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1802" y="1496484"/>
            <a:ext cx="12190810" cy="3183467"/>
          </a:xfrm>
        </p:spPr>
        <p:txBody>
          <a:bodyPr anchor="b"/>
          <a:lstStyle>
            <a:lvl1pPr algn="ctr">
              <a:defRPr sz="79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1802" y="4802717"/>
            <a:ext cx="1219081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39" indent="0" algn="ctr">
              <a:buNone/>
              <a:defRPr sz="2666"/>
            </a:lvl2pPr>
            <a:lvl3pPr marL="1219078" indent="0" algn="ctr">
              <a:buNone/>
              <a:defRPr sz="2400"/>
            </a:lvl3pPr>
            <a:lvl4pPr marL="1828617" indent="0" algn="ctr">
              <a:buNone/>
              <a:defRPr sz="2133"/>
            </a:lvl4pPr>
            <a:lvl5pPr marL="2438156" indent="0" algn="ctr">
              <a:buNone/>
              <a:defRPr sz="2133"/>
            </a:lvl5pPr>
            <a:lvl6pPr marL="3047695" indent="0" algn="ctr">
              <a:buNone/>
              <a:defRPr sz="2133"/>
            </a:lvl6pPr>
            <a:lvl7pPr marL="3657234" indent="0" algn="ctr">
              <a:buNone/>
              <a:defRPr sz="2133"/>
            </a:lvl7pPr>
            <a:lvl8pPr marL="4266773" indent="0" algn="ctr">
              <a:buNone/>
              <a:defRPr sz="2133"/>
            </a:lvl8pPr>
            <a:lvl9pPr marL="4876312" indent="0" algn="ctr">
              <a:buNone/>
              <a:defRPr sz="2133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8014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6168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2064" y="486834"/>
            <a:ext cx="3504858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491" y="486834"/>
            <a:ext cx="10311393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1812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93042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025" y="2279652"/>
            <a:ext cx="14019431" cy="3803649"/>
          </a:xfrm>
        </p:spPr>
        <p:txBody>
          <a:bodyPr anchor="b"/>
          <a:lstStyle>
            <a:lvl1pPr>
              <a:defRPr sz="79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025" y="6119285"/>
            <a:ext cx="14019431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38306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491" y="2434167"/>
            <a:ext cx="6908126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8796" y="2434167"/>
            <a:ext cx="6908126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2002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608" y="486834"/>
            <a:ext cx="14019431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609" y="2241551"/>
            <a:ext cx="687637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6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33" b="1"/>
            </a:lvl4pPr>
            <a:lvl5pPr marL="2438156" indent="0">
              <a:buNone/>
              <a:defRPr sz="2133" b="1"/>
            </a:lvl5pPr>
            <a:lvl6pPr marL="3047695" indent="0">
              <a:buNone/>
              <a:defRPr sz="2133" b="1"/>
            </a:lvl6pPr>
            <a:lvl7pPr marL="3657234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2" indent="0">
              <a:buNone/>
              <a:defRPr sz="2133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609" y="3340100"/>
            <a:ext cx="6876378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8796" y="2241551"/>
            <a:ext cx="69102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6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33" b="1"/>
            </a:lvl4pPr>
            <a:lvl5pPr marL="2438156" indent="0">
              <a:buNone/>
              <a:defRPr sz="2133" b="1"/>
            </a:lvl5pPr>
            <a:lvl6pPr marL="3047695" indent="0">
              <a:buNone/>
              <a:defRPr sz="2133" b="1"/>
            </a:lvl6pPr>
            <a:lvl7pPr marL="3657234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2" indent="0">
              <a:buNone/>
              <a:defRPr sz="2133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8796" y="3340100"/>
            <a:ext cx="69102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2815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973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9321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609" y="609600"/>
            <a:ext cx="5242471" cy="2133600"/>
          </a:xfrm>
        </p:spPr>
        <p:txBody>
          <a:bodyPr anchor="b"/>
          <a:lstStyle>
            <a:lvl1pPr>
              <a:defRPr sz="426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242" y="1316567"/>
            <a:ext cx="8228797" cy="6498167"/>
          </a:xfrm>
        </p:spPr>
        <p:txBody>
          <a:bodyPr/>
          <a:lstStyle>
            <a:lvl1pPr>
              <a:defRPr sz="4266"/>
            </a:lvl1pPr>
            <a:lvl2pPr>
              <a:defRPr sz="3733"/>
            </a:lvl2pPr>
            <a:lvl3pPr>
              <a:defRPr sz="3200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609" y="2743200"/>
            <a:ext cx="5242471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39" indent="0">
              <a:buNone/>
              <a:defRPr sz="1866"/>
            </a:lvl2pPr>
            <a:lvl3pPr marL="1219078" indent="0">
              <a:buNone/>
              <a:defRPr sz="1600"/>
            </a:lvl3pPr>
            <a:lvl4pPr marL="1828617" indent="0">
              <a:buNone/>
              <a:defRPr sz="1333"/>
            </a:lvl4pPr>
            <a:lvl5pPr marL="2438156" indent="0">
              <a:buNone/>
              <a:defRPr sz="1333"/>
            </a:lvl5pPr>
            <a:lvl6pPr marL="3047695" indent="0">
              <a:buNone/>
              <a:defRPr sz="1333"/>
            </a:lvl6pPr>
            <a:lvl7pPr marL="3657234" indent="0">
              <a:buNone/>
              <a:defRPr sz="1333"/>
            </a:lvl7pPr>
            <a:lvl8pPr marL="4266773" indent="0">
              <a:buNone/>
              <a:defRPr sz="1333"/>
            </a:lvl8pPr>
            <a:lvl9pPr marL="4876312" indent="0">
              <a:buNone/>
              <a:defRPr sz="1333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1463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609" y="609600"/>
            <a:ext cx="5242471" cy="2133600"/>
          </a:xfrm>
        </p:spPr>
        <p:txBody>
          <a:bodyPr anchor="b"/>
          <a:lstStyle>
            <a:lvl1pPr>
              <a:defRPr sz="426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242" y="1316567"/>
            <a:ext cx="8228797" cy="6498167"/>
          </a:xfrm>
        </p:spPr>
        <p:txBody>
          <a:bodyPr anchor="t"/>
          <a:lstStyle>
            <a:lvl1pPr marL="0" indent="0">
              <a:buNone/>
              <a:defRPr sz="4266"/>
            </a:lvl1pPr>
            <a:lvl2pPr marL="609539" indent="0">
              <a:buNone/>
              <a:defRPr sz="3733"/>
            </a:lvl2pPr>
            <a:lvl3pPr marL="1219078" indent="0">
              <a:buNone/>
              <a:defRPr sz="3200"/>
            </a:lvl3pPr>
            <a:lvl4pPr marL="1828617" indent="0">
              <a:buNone/>
              <a:defRPr sz="2666"/>
            </a:lvl4pPr>
            <a:lvl5pPr marL="2438156" indent="0">
              <a:buNone/>
              <a:defRPr sz="2666"/>
            </a:lvl5pPr>
            <a:lvl6pPr marL="3047695" indent="0">
              <a:buNone/>
              <a:defRPr sz="2666"/>
            </a:lvl6pPr>
            <a:lvl7pPr marL="3657234" indent="0">
              <a:buNone/>
              <a:defRPr sz="2666"/>
            </a:lvl7pPr>
            <a:lvl8pPr marL="4266773" indent="0">
              <a:buNone/>
              <a:defRPr sz="2666"/>
            </a:lvl8pPr>
            <a:lvl9pPr marL="4876312" indent="0">
              <a:buNone/>
              <a:defRPr sz="2666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609" y="2743200"/>
            <a:ext cx="5242471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39" indent="0">
              <a:buNone/>
              <a:defRPr sz="1866"/>
            </a:lvl2pPr>
            <a:lvl3pPr marL="1219078" indent="0">
              <a:buNone/>
              <a:defRPr sz="1600"/>
            </a:lvl3pPr>
            <a:lvl4pPr marL="1828617" indent="0">
              <a:buNone/>
              <a:defRPr sz="1333"/>
            </a:lvl4pPr>
            <a:lvl5pPr marL="2438156" indent="0">
              <a:buNone/>
              <a:defRPr sz="1333"/>
            </a:lvl5pPr>
            <a:lvl6pPr marL="3047695" indent="0">
              <a:buNone/>
              <a:defRPr sz="1333"/>
            </a:lvl6pPr>
            <a:lvl7pPr marL="3657234" indent="0">
              <a:buNone/>
              <a:defRPr sz="1333"/>
            </a:lvl7pPr>
            <a:lvl8pPr marL="4266773" indent="0">
              <a:buNone/>
              <a:defRPr sz="1333"/>
            </a:lvl8pPr>
            <a:lvl9pPr marL="4876312" indent="0">
              <a:buNone/>
              <a:defRPr sz="1333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3298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491" y="486834"/>
            <a:ext cx="14019431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491" y="2434167"/>
            <a:ext cx="14019431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491" y="8475134"/>
            <a:ext cx="365724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DCA52-3D6E-425E-81AD-EBACAAD5994C}" type="datetimeFigureOut">
              <a:rPr lang="ko-KR" altLang="en-US" smtClean="0"/>
              <a:pPr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275" y="8475134"/>
            <a:ext cx="5485864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79679" y="8475134"/>
            <a:ext cx="365724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ABD1A-F45A-48BE-BC2D-E1D09BD4CC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952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219078" rtl="0" eaLnBrk="1" latinLnBrk="1" hangingPunct="1">
        <a:lnSpc>
          <a:spcPct val="90000"/>
        </a:lnSpc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70" indent="-304770" algn="l" defTabSz="1219078" rtl="0" eaLnBrk="1" latinLnBrk="1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09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"/>
            <a:ext cx="16254413" cy="914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800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"/>
            <a:ext cx="16254413" cy="914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00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"/>
            <a:ext cx="16254413" cy="914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103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"/>
            <a:ext cx="16254413" cy="914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018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"/>
            <a:ext cx="16254413" cy="914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07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5253</TotalTime>
  <Words>0</Words>
  <Application>Microsoft Office PowerPoint</Application>
  <PresentationFormat>사용자 지정</PresentationFormat>
  <Paragraphs>0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387</cp:revision>
  <cp:lastPrinted>2018-10-18T01:41:25Z</cp:lastPrinted>
  <dcterms:created xsi:type="dcterms:W3CDTF">2018-05-03T00:29:04Z</dcterms:created>
  <dcterms:modified xsi:type="dcterms:W3CDTF">2018-10-25T02:37:03Z</dcterms:modified>
</cp:coreProperties>
</file>